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5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7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1560" y="3446649"/>
            <a:ext cx="8208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Aplicarea dronelor: Cercetarea stiintifica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88"/>
          <a:stretch/>
        </p:blipFill>
        <p:spPr>
          <a:xfrm>
            <a:off x="-13940" y="0"/>
            <a:ext cx="9157940" cy="68808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83568" y="367712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UAV-urile sunt deosebit de utile pentru accesarea zonelor prea periculoase pentru vehiculele aeriene cu echipaj.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3568" y="404664"/>
            <a:ext cx="5328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Aplicarea dronelor:</a:t>
            </a:r>
          </a:p>
          <a:p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Cercetarea stiintifica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87243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>
                <a:solidFill>
                  <a:srgbClr val="54BC9B"/>
                </a:solidFill>
              </a:rPr>
              <a:t>Administratia Nationala a Oceanelor si Atmosferei din SUA a inceput sa utilizeze sistemul de aeronave fara pilot Aerosonde in anul 2006 cu scopul gasirii uraganelor.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20795" y="535337"/>
            <a:ext cx="690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Aplicarea dronelor:</a:t>
            </a:r>
          </a:p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Cercetarea stiintifica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193" y="4004782"/>
            <a:ext cx="3101613" cy="232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8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63691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Sistemul de 35 de kilograme poate zbura </a:t>
            </a:r>
          </a:p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intr-un uragan si poate comunica datele aproape in timp real catre Centrul National</a:t>
            </a:r>
          </a:p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al Uraganelor.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20796" y="620688"/>
            <a:ext cx="690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Aplicarea dronelor:</a:t>
            </a:r>
          </a:p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Cercetarea stiintifica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0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5"/>
          <a:stretch/>
        </p:blipFill>
        <p:spPr>
          <a:xfrm>
            <a:off x="-9252" y="0"/>
            <a:ext cx="9153252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78942" y="4880133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NASA a inceput ulterior sa foloseasca Northrop Grumman RQ-4 Global Hawk pentru masuratorile uraganelor.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16170" y="332656"/>
            <a:ext cx="690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Aplicarea dronelor:</a:t>
            </a:r>
          </a:p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Cercetarea stiintifica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117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Dan-Eugen BREZEANU (94812)</cp:lastModifiedBy>
  <cp:revision>36</cp:revision>
  <dcterms:created xsi:type="dcterms:W3CDTF">2017-03-08T21:43:37Z</dcterms:created>
  <dcterms:modified xsi:type="dcterms:W3CDTF">2018-01-21T16:41:02Z</dcterms:modified>
</cp:coreProperties>
</file>